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8" autoAdjust="0"/>
    <p:restoredTop sz="94660"/>
  </p:normalViewPr>
  <p:slideViewPr>
    <p:cSldViewPr>
      <p:cViewPr varScale="1">
        <p:scale>
          <a:sx n="107" d="100"/>
          <a:sy n="107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BBDDB-CB92-4F00-9151-7111C523448B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9A06E-9F62-48DC-A561-14B17782D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8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3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5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8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0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7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3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1BBD-F29A-4FA1-AD43-1CE46817762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B0D1-A11A-4723-959D-8BF6CE5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5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3" y="1556792"/>
            <a:ext cx="8568952" cy="3456384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5148064" y="31409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589240"/>
            <a:ext cx="4490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ГОРОДА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722" y="404664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ДМИТРОВ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720" y="430250"/>
            <a:ext cx="250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866 лет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89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1224136" cy="16321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41451"/>
            <a:ext cx="3600400" cy="536786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3200777"/>
            <a:ext cx="42781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Награждена: медалью ордена «За заслуги перед Отечеством» 2-й степени, медалью Императорского ордена Святой Анны, знаком «Отличник народного просвещения», Почетными грамотами Главного Управления образования Мособлисполкома, Министерства Просвещения РСФСР. Имя Н.И. Сивочаловой в 2004 году занесено в энциклопедию «Лучшие люди России».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решением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Совета депутатов В 2015 году Дмитровского муниципального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района от 20.08.2015 № 572/105  Н.И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Сивочалова удостоена звания «Почетный гражданин Дмитровского муниципального района».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841" y="2708920"/>
            <a:ext cx="338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Сивочалова Надежда Ивановна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0454"/>
            <a:ext cx="6091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Присвоено звание «Почётный гражданин»  </a:t>
            </a:r>
          </a:p>
          <a:p>
            <a:r>
              <a:rPr lang="ru-RU" sz="2400" b="1" dirty="0"/>
              <a:t>                                     в </a:t>
            </a:r>
            <a:r>
              <a:rPr lang="ru-RU" sz="2400" b="1" dirty="0" smtClean="0"/>
              <a:t>2015 </a:t>
            </a:r>
            <a:r>
              <a:rPr lang="ru-RU" sz="2400" b="1" dirty="0"/>
              <a:t>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8903" y="6381328"/>
            <a:ext cx="444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1200" dirty="0"/>
              <a:t>(взято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337938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8505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57423"/>
            <a:ext cx="1656184" cy="15710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7582" y="2828438"/>
            <a:ext cx="326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Филиппов Сергей  Николаевич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4" y="1183783"/>
            <a:ext cx="3240360" cy="49966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7581" y="4149080"/>
            <a:ext cx="39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Решением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Совета депутатов 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2016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году Дмитровского муниципального района от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30.08.2016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№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152/19  С.Н Филиппова удостоена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звания «Почетный гражданин Дмитровского муниципального района».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048" y="3420495"/>
            <a:ext cx="40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Руководитель группы компаний «Дмитровские 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овощи»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949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Присвоено </a:t>
            </a:r>
            <a:r>
              <a:rPr lang="ru-RU" sz="2400" b="1" dirty="0"/>
              <a:t>звание «Почётный гражданин»  </a:t>
            </a:r>
          </a:p>
          <a:p>
            <a:r>
              <a:rPr lang="ru-RU" sz="2400" b="1" dirty="0"/>
              <a:t>                                     в </a:t>
            </a:r>
            <a:r>
              <a:rPr lang="ru-RU" sz="2400" b="1" dirty="0" smtClean="0"/>
              <a:t>2016 </a:t>
            </a:r>
            <a:r>
              <a:rPr lang="ru-RU" sz="2400" b="1" dirty="0"/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6268670"/>
            <a:ext cx="386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/>
              <a:t>(взято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424340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02" y="1052736"/>
            <a:ext cx="1153878" cy="17319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5901" y="3573016"/>
            <a:ext cx="3709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Российский тренер-преподаватель по художественной гимнастике.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Заслуженный тренер России. Мастер спорта России.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9095" y="2996952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Дьяченко Анна Вяче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лавовна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705" y="4588561"/>
            <a:ext cx="3442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30 августа 2016 года Решением Совета депутатов № 152/19 Анне Вячеславовне Дьяченко было присвоено звание «Почётного гражданина города Дмитрова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400" y="116632"/>
            <a:ext cx="713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Присвоено звание «Почётный гражданин»  </a:t>
            </a:r>
          </a:p>
          <a:p>
            <a:r>
              <a:rPr lang="ru-RU" sz="2400" b="1" dirty="0"/>
              <a:t>                                     в </a:t>
            </a:r>
            <a:r>
              <a:rPr lang="ru-RU" sz="2400" b="1" dirty="0" smtClean="0"/>
              <a:t>2016 </a:t>
            </a:r>
            <a:r>
              <a:rPr lang="ru-RU" sz="2400" b="1" dirty="0"/>
              <a:t>году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66785"/>
            <a:ext cx="3456384" cy="53297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6388657"/>
            <a:ext cx="404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200" dirty="0" smtClean="0"/>
              <a:t>(</a:t>
            </a:r>
            <a:r>
              <a:rPr lang="ru-RU" sz="1200" dirty="0"/>
              <a:t>взято из материалов фонда № 249 , архивного отдела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77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744416" cy="5592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71" y="548681"/>
            <a:ext cx="1295334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2595313"/>
            <a:ext cx="316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Дьяченко Анна Вячеславовна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24" y="3207059"/>
            <a:ext cx="410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Российский тренер-преподаватель по художественной гимнастике.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Заслуженный тренер России. Мастер спорта России.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834" y="4293096"/>
            <a:ext cx="3780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30 августа 2016 года Решением Совета депутатов № 152/19 Анне Вячеславовне Дьяченко было присвоено звание «Почётного гражданина города Дмитрова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" y="-94908"/>
            <a:ext cx="9144000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1" y="495686"/>
            <a:ext cx="5059029" cy="33726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18531" y="4770149"/>
            <a:ext cx="3080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РОЖДЕНИЯ,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9168" y="5432817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ДМИТРОВ!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161166"/>
            <a:ext cx="209865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349" y="744846"/>
            <a:ext cx="3101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 всей души желаем вам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уважаемые 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митровчане, доброго здоровья, благополучия, счастья, и успехов.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875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0" y="0"/>
            <a:ext cx="9252519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61" y="678298"/>
            <a:ext cx="4363087" cy="288032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5479" y="678298"/>
            <a:ext cx="4030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Дмитров один из красивейших 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ревнейших городов Подмосковья.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Сегодня Дмитров- стремительно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азвивающийся регион. Новый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блик приобретают площади и улицы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орода, украшенные памятниками,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кульптурными композициями,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ветниками и фонтанами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" y="3305200"/>
            <a:ext cx="5213555" cy="292584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52120" y="3861048"/>
            <a:ext cx="3335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Город устремлён в будущее, он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инамично развивается 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редставляет собой наглядный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пример возрождения России.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6544135" cy="2947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Золотой фонд города - жители которые внесли большой вклад в его развитие и процветание.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Они составляют его честь и славу.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" y="0"/>
            <a:ext cx="91833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9999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547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Присвоено звание «Почётный гражданин  города Дмитрова» в 2010 году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68" y="1093386"/>
            <a:ext cx="1344274" cy="179236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14" y="1137218"/>
            <a:ext cx="3735910" cy="521611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13217" y="3040886"/>
            <a:ext cx="302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Зудина Валентина Петровна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101" y="3562850"/>
            <a:ext cx="3462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Награждена: орденами Трудового Красного Знамени, Октябрьской революции, медалью «За преобразование Нечерноземья РСФСР», золотой и двумя бронзовыми медалями ВДНХ СССР. В 1969 году избиралась депутатом Московского областного Совета.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Решением Совета депутатов Дмитровского муниципального района Московской области 567/87 от 27.08.2010г. В.П. Зудиной присвоено звание «Почетный гражданин города Дмитрова».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4471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84723" y="6494517"/>
            <a:ext cx="4185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(взято </a:t>
            </a:r>
            <a:r>
              <a:rPr lang="ru-RU" sz="1200" dirty="0"/>
              <a:t>из материалов фонда № </a:t>
            </a:r>
            <a:r>
              <a:rPr lang="ru-RU" sz="1200" dirty="0" smtClean="0"/>
              <a:t>249 , </a:t>
            </a:r>
            <a:r>
              <a:rPr lang="ru-RU" sz="1200" dirty="0"/>
              <a:t>архивного </a:t>
            </a:r>
            <a:r>
              <a:rPr lang="ru-RU" sz="1200" dirty="0" smtClean="0"/>
              <a:t>отдела)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08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4" y="-186328"/>
            <a:ext cx="9268514" cy="7044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52" y="980728"/>
            <a:ext cx="1375484" cy="183397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103592"/>
            <a:ext cx="3863450" cy="527773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5650" y="2958722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Карасев Геннадий Геннадьевич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119" y="3447052"/>
            <a:ext cx="41788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Награждён: двумя медалями Спорткомитета СССР, памятным знаком «75 лет Комитету по физической культуре и спорту Московской области», почётными грамотами Московского областного Министерства образования. В Белоруссии имя Г.Г. Карасева внесено в «Спортивную энциклопедию», как первого тренера Н. Зеловой.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321" y="5085184"/>
            <a:ext cx="39177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Решением Совета депутатов Дмитровского муниципального района Московской области N 87/17 от 19.08.2011 г. Г.Г. Карасеву присвоено звание «Почетный гражданин города Дмитрова».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119" y="14973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Присвоено звание «Почётный гражданин  города </a:t>
            </a:r>
            <a:r>
              <a:rPr lang="ru-RU" sz="2400" b="1" dirty="0" smtClean="0"/>
              <a:t>Дмитрова  в </a:t>
            </a:r>
            <a:r>
              <a:rPr lang="ru-RU" sz="2400" b="1" dirty="0" smtClean="0"/>
              <a:t>2011 году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9248" y="652534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(взято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28638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5" y="-51040"/>
            <a:ext cx="9143999" cy="6858000"/>
          </a:xfrm>
          <a:ln w="1905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0" y="1104143"/>
            <a:ext cx="1381744" cy="1842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04" y="1104143"/>
            <a:ext cx="3490555" cy="513316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10289" y="3377960"/>
            <a:ext cx="42301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Награжден: орденом Трудовой славы, национальным сертификатом «Профессионал отрасли», знаком Губернатора Московской области «За полезное», почетными грамотами и дипломами Министерства сельского хозяйства и продовольствия Московской области, Московской областной Думы, Губернатора Московской области, Главы Дмитровского муниципального района.</a:t>
            </a: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Решением Совета депутатов Дмитровского муниципального района Московской области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№ 200/37 от 16.08.2012г. В.П. Сидорову присвоено звание «Почетный гражданин Дмитровского муниципального района Московской области».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298" y="3013137"/>
            <a:ext cx="28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Сидоров Виктор Павлович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223" y="133181"/>
            <a:ext cx="717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Присвоено </a:t>
            </a:r>
            <a:r>
              <a:rPr lang="ru-RU" sz="2400" b="1" dirty="0"/>
              <a:t>звание «Почётный </a:t>
            </a:r>
            <a:r>
              <a:rPr lang="ru-RU" sz="2400" b="1" dirty="0" smtClean="0"/>
              <a:t>гражданин»  </a:t>
            </a:r>
          </a:p>
          <a:p>
            <a:r>
              <a:rPr lang="ru-RU" sz="2400" b="1" dirty="0" smtClean="0"/>
              <a:t>                                                в 2012 </a:t>
            </a:r>
            <a:r>
              <a:rPr lang="ru-RU" sz="2400" b="1" dirty="0"/>
              <a:t>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63941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        (</a:t>
            </a:r>
            <a:r>
              <a:rPr lang="ru-RU" sz="1200" dirty="0"/>
              <a:t>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16272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76" y="1092874"/>
            <a:ext cx="1320971" cy="176129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92874"/>
            <a:ext cx="3433266" cy="530152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2979620"/>
            <a:ext cx="361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Баринов Василий Константинович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244" y="3356992"/>
            <a:ext cx="42387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Награжден знаком «Отличник профтехобразования», имеет награды Московской областной Думы, Министерства образования, Московского областного профсоюза работников образования. В 2011 г. присуждена премия Губернатора Московской области. Кандидат педагогических наук. Имеет звание «Заслуженный учитель Российской Федерации».</a:t>
            </a:r>
          </a:p>
          <a:p>
            <a:pPr algn="ctr"/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2013 г. решением Совета депутатов Дмитровского муниципального района Московской области от 22.08.2013 N 314/57 В.К. Баринову присвоено звание «Почетный гражданин Дмитровского муниципального района».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9048"/>
            <a:ext cx="6091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Присвоено звание «Почётный гражданин»  </a:t>
            </a:r>
          </a:p>
          <a:p>
            <a:r>
              <a:rPr lang="ru-RU" sz="2400" b="1" dirty="0"/>
              <a:t>                                       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smtClean="0"/>
              <a:t>2013 </a:t>
            </a:r>
            <a:r>
              <a:rPr lang="ru-RU" sz="2400" b="1" dirty="0"/>
              <a:t>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7267" y="6421411"/>
            <a:ext cx="386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/>
              <a:t>(взято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17430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17" y="1142864"/>
            <a:ext cx="1515362" cy="189023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47" y="1112042"/>
            <a:ext cx="3659546" cy="534846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2750" y="3046103"/>
            <a:ext cx="170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Епископ Роман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429000"/>
            <a:ext cx="3559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Епископ Роман удостоен наград Русской Православной Церкви: орденов благоверного князя Даниила Московского II степени, преподобного Сергия Радонежского II и III степени, святого равноапостольного великого князя Владимира III степени, памятной панагии.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Решением Совета депутатов Дмитровского муниципального района Московской области N 326/58 от 29.08.2013 г. епископу Серпуховскому Роману присвоено звание «Почетный гражданин Дмитровского муниципального района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92184"/>
            <a:ext cx="716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Присвоено </a:t>
            </a:r>
            <a:r>
              <a:rPr lang="ru-RU" sz="2400" b="1" dirty="0"/>
              <a:t>звание «Почётный гражданин»  </a:t>
            </a:r>
          </a:p>
          <a:p>
            <a:r>
              <a:rPr lang="ru-RU" sz="2400" b="1" dirty="0"/>
              <a:t>                              </a:t>
            </a:r>
            <a:r>
              <a:rPr lang="ru-RU" sz="2400" b="1" dirty="0" smtClean="0"/>
              <a:t>        в 2013 </a:t>
            </a:r>
            <a:r>
              <a:rPr lang="ru-RU" sz="2400" b="1" dirty="0"/>
              <a:t>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64605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 (взято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10853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3140968"/>
            <a:ext cx="37444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 мужество и героизм, проявленные при испытаниях специальной техники, полковнику Тарелкину Игорю Евгеньевичу присвоено звание Героя Российской Федерации с вручением медали "Золотая Звезда" (1998). Награжден орденом Мужества, многими медалями.</a:t>
            </a:r>
          </a:p>
          <a:p>
            <a:pPr algn="ctr"/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2014 году решением Совета депутатов Дмитровского муниципального района от 21.08.2014г. №430/80   И.Е. Тарелкин удостоен звания «Почетный гражданин Дмитровского муниципального района»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50" y="1026781"/>
            <a:ext cx="3497727" cy="516192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19637"/>
            <a:ext cx="1224136" cy="163218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90859" y="2766741"/>
            <a:ext cx="295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Тарелкин Игорь Евгеньевич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Присвоено звание «Почётный гражданин»  </a:t>
            </a:r>
          </a:p>
          <a:p>
            <a:r>
              <a:rPr lang="ru-RU" sz="2400" b="1" dirty="0"/>
              <a:t>                                     </a:t>
            </a:r>
            <a:r>
              <a:rPr lang="ru-RU" sz="2400" b="1" dirty="0" smtClean="0"/>
              <a:t>в 2014 </a:t>
            </a:r>
            <a:r>
              <a:rPr lang="ru-RU" sz="2400" b="1" dirty="0"/>
              <a:t>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63868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        </a:t>
            </a:r>
            <a:r>
              <a:rPr lang="ru-RU" sz="1200" dirty="0"/>
              <a:t>(взято из материалов фонда № 249 , архивного отдела)</a:t>
            </a:r>
          </a:p>
        </p:txBody>
      </p:sp>
    </p:spTree>
    <p:extLst>
      <p:ext uri="{BB962C8B-B14F-4D97-AF65-F5344CB8AC3E}">
        <p14:creationId xmlns:p14="http://schemas.microsoft.com/office/powerpoint/2010/main" val="2747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908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Зелинская Анна Павловна</dc:creator>
  <cp:lastModifiedBy>Зелинская Анна Павловна</cp:lastModifiedBy>
  <cp:revision>46</cp:revision>
  <dcterms:created xsi:type="dcterms:W3CDTF">2020-08-12T06:27:05Z</dcterms:created>
  <dcterms:modified xsi:type="dcterms:W3CDTF">2020-08-13T11:45:10Z</dcterms:modified>
</cp:coreProperties>
</file>